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37"/>
  </p:notesMasterIdLst>
  <p:sldIdLst>
    <p:sldId id="264" r:id="rId2"/>
    <p:sldId id="265" r:id="rId3"/>
    <p:sldId id="257" r:id="rId4"/>
    <p:sldId id="273" r:id="rId5"/>
    <p:sldId id="274" r:id="rId6"/>
    <p:sldId id="275" r:id="rId7"/>
    <p:sldId id="277" r:id="rId8"/>
    <p:sldId id="278" r:id="rId9"/>
    <p:sldId id="276" r:id="rId10"/>
    <p:sldId id="279" r:id="rId11"/>
    <p:sldId id="280" r:id="rId12"/>
    <p:sldId id="281" r:id="rId13"/>
    <p:sldId id="282" r:id="rId14"/>
    <p:sldId id="284" r:id="rId15"/>
    <p:sldId id="285" r:id="rId16"/>
    <p:sldId id="269" r:id="rId17"/>
    <p:sldId id="286" r:id="rId18"/>
    <p:sldId id="287" r:id="rId19"/>
    <p:sldId id="288" r:id="rId20"/>
    <p:sldId id="292" r:id="rId21"/>
    <p:sldId id="293" r:id="rId22"/>
    <p:sldId id="294" r:id="rId23"/>
    <p:sldId id="295" r:id="rId24"/>
    <p:sldId id="303" r:id="rId25"/>
    <p:sldId id="300" r:id="rId26"/>
    <p:sldId id="296" r:id="rId27"/>
    <p:sldId id="297" r:id="rId28"/>
    <p:sldId id="299" r:id="rId29"/>
    <p:sldId id="298" r:id="rId30"/>
    <p:sldId id="270" r:id="rId31"/>
    <p:sldId id="290" r:id="rId32"/>
    <p:sldId id="291" r:id="rId33"/>
    <p:sldId id="301" r:id="rId34"/>
    <p:sldId id="289" r:id="rId35"/>
    <p:sldId id="272" r:id="rId36"/>
  </p:sldIdLst>
  <p:sldSz cx="9144000" cy="6858000" type="screen4x3"/>
  <p:notesSz cx="6858000" cy="9144000"/>
  <p:embeddedFontLst>
    <p:embeddedFont>
      <p:font typeface="함초롬바탕" panose="02030504000101010101" pitchFamily="18" charset="-127"/>
      <p:regular r:id="rId38"/>
      <p:bold r:id="rId39"/>
    </p:embeddedFont>
    <p:embeddedFont>
      <p:font typeface="나눔바른고딕" panose="020B0603020101020101" pitchFamily="50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a옛날목욕탕L" panose="02020600000000000000" pitchFamily="18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759"/>
    <a:srgbClr val="F33A24"/>
    <a:srgbClr val="FFF7F7"/>
    <a:srgbClr val="FFFDE8"/>
    <a:srgbClr val="788C78"/>
    <a:srgbClr val="D5C4B0"/>
    <a:srgbClr val="A8815A"/>
    <a:srgbClr val="B9C3B9"/>
    <a:srgbClr val="EBF4F9"/>
    <a:srgbClr val="E7D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660"/>
  </p:normalViewPr>
  <p:slideViewPr>
    <p:cSldViewPr>
      <p:cViewPr varScale="1">
        <p:scale>
          <a:sx n="115" d="100"/>
          <a:sy n="115" d="100"/>
        </p:scale>
        <p:origin x="7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BA485-E049-4DD6-95CF-54C69AB6BBF0}" type="datetimeFigureOut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F8AF5-6555-4DEB-A3E2-0F9F2D2852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7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69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00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2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11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43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356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58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920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840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36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2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13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88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308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75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3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12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218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94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762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35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9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69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4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722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7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4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4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06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69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5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11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1A7-AB50-4241-BCB4-828FC3343CD5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D438-26A9-4D3D-9940-A34B470F924B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AE3D-3AA1-45AF-8174-600CFFDC4679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3D3B-10B6-4538-A81A-4A43FA91C164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B51D-06F8-4C04-8D0B-E3A77AB7FBD6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A765-BD25-4635-9EF9-C0491C047457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43B0-154E-4FE1-AC41-5912333986F7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5D3F-4595-4F6C-BD6D-E5E14D908979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0238-49DD-4081-9B6E-ABE33C91EEE9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229A-2D2C-44A4-BA26-92EFF107AD90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6A2E-7BE4-4B31-AC7B-35A3DC2BD32E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9B70-DB86-46BD-9B42-D2132F77391B}" type="datetime1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7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411760" y="2536329"/>
            <a:ext cx="4320480" cy="576000"/>
          </a:xfrm>
          <a:prstGeom prst="rect">
            <a:avLst/>
          </a:prstGeom>
          <a:solidFill>
            <a:srgbClr val="F33A2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3933056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201131037 </a:t>
            </a:r>
            <a:r>
              <a:rPr lang="ko-KR" altLang="en-US" sz="10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정은아</a:t>
            </a:r>
            <a:endParaRPr lang="en-US" altLang="ko-KR" sz="10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2343" y="2439938"/>
            <a:ext cx="35283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2771800" y="3573016"/>
            <a:ext cx="4176464" cy="576064"/>
            <a:chOff x="2843808" y="3573016"/>
            <a:chExt cx="4176464" cy="576064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843808" y="3861048"/>
              <a:ext cx="41764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588224" y="3573016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직선 연결선 41"/>
          <p:cNvCxnSpPr/>
          <p:nvPr/>
        </p:nvCxnSpPr>
        <p:spPr>
          <a:xfrm>
            <a:off x="3059832" y="1964459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이등변 삼각형 42"/>
          <p:cNvSpPr/>
          <p:nvPr/>
        </p:nvSpPr>
        <p:spPr>
          <a:xfrm rot="5400000">
            <a:off x="3035001" y="1941663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이등변 삼각형 43"/>
          <p:cNvSpPr/>
          <p:nvPr/>
        </p:nvSpPr>
        <p:spPr>
          <a:xfrm rot="16200000">
            <a:off x="2826524" y="2110241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591780" y="3213040"/>
            <a:ext cx="3960440" cy="576000"/>
          </a:xfrm>
          <a:prstGeom prst="rect">
            <a:avLst/>
          </a:prstGeom>
          <a:solidFill>
            <a:srgbClr val="F33A2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2420888"/>
            <a:ext cx="4896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네트워크 프로젝트</a:t>
            </a:r>
            <a:endParaRPr lang="en-US" altLang="ko-KR" sz="44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커뮤니티 </a:t>
            </a:r>
            <a:r>
              <a:rPr lang="en-US" altLang="ko-KR" sz="4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PART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AWS RDS 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접속해 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Table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만들기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MySQL Workbench</a:t>
            </a: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752528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원래는 콘솔 창에서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MySQL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접속해야 했음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하지만 얼마 전부터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MySQL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Workbench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라는 프로그램을 만들어 배포하기 시작함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60848"/>
            <a:ext cx="2314575" cy="419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64" y="2060848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RDS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제공한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Address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포트번호 관리자 이름 비밀번호를 입력해주면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간단히 사용 가능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612488"/>
            <a:ext cx="1828800" cy="781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893" y="3200202"/>
            <a:ext cx="5054013" cy="27386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15816" y="6011996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 명령어를 직접 다 쓰지 않아도 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4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팀 작업을 편리하게 하기 위한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Subversion 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사용하기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5040560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동시에 코드를 짜게 되면 동기화가 제대로 이루어지지 않아 일일이 붙이는 작업을 해야 함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또 누가 코드를 바꿨는지 알 수 없고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코드를 잘 못 작성해 전 버전으로 돌아가고 싶을 때에도 전 버전으로 돌아갈 수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없음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34530" y="2221476"/>
            <a:ext cx="727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Code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SVN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간단히 사용 할 수 있는 서버를 만들어줌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설정을 마치고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Eclipse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Subclipse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프로그램을 설치하면 끝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5" y="2867807"/>
            <a:ext cx="6873896" cy="35922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3528" y="5820673"/>
            <a:ext cx="1800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내가 갖고 있는 코드의 버전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3728" y="5402906"/>
            <a:ext cx="11521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서버에 코드를 올린 시간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7" y="5374957"/>
            <a:ext cx="13681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코드를 올린 사람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4008" y="5589240"/>
            <a:ext cx="30963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코드 설명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75656" y="3244459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Revert Change from Revision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 버전으로 돌아가기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1405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팀 작업을 편리하게 하기 위한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Subversion 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사용하기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5040560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동시에 코드를 짜게 되면 동기화가 제대로 이루어지지 않아 일일이 붙이는 작업을 해야 함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또 누가 코드를 바꿨는지 알 수 없고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코드를 잘 못 작성해 전 버전으로 돌아가고 싶을 때에도 전 버전으로 돌아갈 수 없음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3528" y="2138723"/>
            <a:ext cx="4260304" cy="2226381"/>
            <a:chOff x="323528" y="2138723"/>
            <a:chExt cx="6873896" cy="359221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2138723"/>
              <a:ext cx="6873896" cy="3592211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3779912" y="3645024"/>
              <a:ext cx="2088232" cy="216024"/>
            </a:xfrm>
            <a:prstGeom prst="rect">
              <a:avLst/>
            </a:prstGeom>
            <a:noFill/>
            <a:ln>
              <a:solidFill>
                <a:srgbClr val="F33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508670"/>
            <a:ext cx="6172200" cy="2871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2740" y="2754249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바뀐 부분을 한눈에 비교 가능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2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12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6336704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DB – 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서버 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– 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클라이언트 구조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데이터를 나름 안전하게 보호하기 위한 방법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5040560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클라이언트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DB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매우 위험함 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사용자가 바로 데이터를 쓰고 읽으면 해킹의 위험이 존재하기 때문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물론 이 외에도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패킷의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암호화가 필요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하지만 거기까지는 시간적 문제로 구현하지 않음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63671" y="5363924"/>
            <a:ext cx="659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빠른 시간 안에 구현 할 수 있도록 쓸 줄 아는 것을 활용하기로 함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입력과 출력은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바로 불러 오도록 처리하기로 함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23628" y="2725488"/>
            <a:ext cx="6876764" cy="2062372"/>
            <a:chOff x="1223628" y="2590764"/>
            <a:chExt cx="6876764" cy="2062372"/>
          </a:xfrm>
        </p:grpSpPr>
        <p:sp>
          <p:nvSpPr>
            <p:cNvPr id="6" name="직사각형 5"/>
            <p:cNvSpPr/>
            <p:nvPr/>
          </p:nvSpPr>
          <p:spPr>
            <a:xfrm>
              <a:off x="3743908" y="3225906"/>
              <a:ext cx="1656184" cy="792088"/>
            </a:xfrm>
            <a:prstGeom prst="rect">
              <a:avLst/>
            </a:prstGeom>
            <a:noFill/>
            <a:ln>
              <a:solidFill>
                <a:srgbClr val="0C275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0C2759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서버</a:t>
              </a:r>
              <a:endParaRPr lang="en-US" altLang="ko-KR" sz="28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rgbClr val="0C2759"/>
                  </a:solidFill>
                </a:rPr>
                <a:t>JAVA</a:t>
              </a:r>
              <a:endParaRPr lang="ko-KR" altLang="en-US" dirty="0">
                <a:solidFill>
                  <a:srgbClr val="0C2759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23628" y="2590764"/>
              <a:ext cx="1656184" cy="792088"/>
            </a:xfrm>
            <a:prstGeom prst="rect">
              <a:avLst/>
            </a:prstGeom>
            <a:noFill/>
            <a:ln>
              <a:solidFill>
                <a:srgbClr val="0C275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0C2759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DB</a:t>
              </a:r>
            </a:p>
            <a:p>
              <a:pPr algn="ctr"/>
              <a:r>
                <a:rPr lang="en-US" altLang="ko-KR" dirty="0" smtClean="0">
                  <a:solidFill>
                    <a:srgbClr val="0C2759"/>
                  </a:solidFill>
                </a:rPr>
                <a:t>AWS RDS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64188" y="3861048"/>
              <a:ext cx="1836204" cy="792088"/>
            </a:xfrm>
            <a:prstGeom prst="rect">
              <a:avLst/>
            </a:prstGeom>
            <a:noFill/>
            <a:ln>
              <a:solidFill>
                <a:srgbClr val="0C275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0C2759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클라이언트</a:t>
              </a:r>
              <a:endParaRPr lang="en-US" altLang="ko-KR" sz="28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rgbClr val="0C2759"/>
                  </a:solidFill>
                </a:rPr>
                <a:t>ANDROID</a:t>
              </a:r>
              <a:endParaRPr lang="ko-KR" altLang="en-US" dirty="0">
                <a:solidFill>
                  <a:srgbClr val="0C2759"/>
                </a:solidFill>
              </a:endParaRPr>
            </a:p>
          </p:txBody>
        </p:sp>
        <p:sp>
          <p:nvSpPr>
            <p:cNvPr id="12" name="왼쪽/오른쪽 화살표 11"/>
            <p:cNvSpPr/>
            <p:nvPr/>
          </p:nvSpPr>
          <p:spPr>
            <a:xfrm rot="1499428">
              <a:off x="5616116" y="3831509"/>
              <a:ext cx="432048" cy="216024"/>
            </a:xfrm>
            <a:prstGeom prst="leftRightArrow">
              <a:avLst/>
            </a:prstGeom>
            <a:noFill/>
            <a:ln>
              <a:solidFill>
                <a:srgbClr val="0C2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왼쪽/오른쪽 화살표 22"/>
            <p:cNvSpPr/>
            <p:nvPr/>
          </p:nvSpPr>
          <p:spPr>
            <a:xfrm rot="1499428">
              <a:off x="3095836" y="3196367"/>
              <a:ext cx="432048" cy="216024"/>
            </a:xfrm>
            <a:prstGeom prst="leftRightArrow">
              <a:avLst/>
            </a:prstGeom>
            <a:noFill/>
            <a:ln>
              <a:solidFill>
                <a:srgbClr val="0C2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13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6336704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서버랑 클라이언트와의 통신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아는 건 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TCP/IP 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소켓 통신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5040560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무작정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 TCP/IP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대해서 검색했더니 대부분 간단한 채팅 프로그램이 전부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이해를 위해 예제 코드를 갖다가 하나씩 분석하기 시작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최대한 쓸 수 있는 코드는 갖다 쓰기로 결정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783" r="56419"/>
          <a:stretch/>
        </p:blipFill>
        <p:spPr>
          <a:xfrm>
            <a:off x="251520" y="1988840"/>
            <a:ext cx="4680520" cy="4612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1872" y="2827293"/>
            <a:ext cx="404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우리는 대부분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String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값을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교환하기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 적합하다고 생각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외에 개인적으로 필요한 함수를 구현해 넣기도 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900000">
            <a:off x="3827025" y="4332123"/>
            <a:ext cx="3235471" cy="790013"/>
            <a:chOff x="1743856" y="3003624"/>
            <a:chExt cx="3235471" cy="790013"/>
          </a:xfrm>
        </p:grpSpPr>
        <p:sp>
          <p:nvSpPr>
            <p:cNvPr id="20" name="TextBox 19"/>
            <p:cNvSpPr txBox="1"/>
            <p:nvPr/>
          </p:nvSpPr>
          <p:spPr>
            <a:xfrm rot="19621318">
              <a:off x="1743856" y="3393527"/>
              <a:ext cx="3235471" cy="400110"/>
            </a:xfrm>
            <a:prstGeom prst="rect">
              <a:avLst/>
            </a:prstGeom>
            <a:solidFill>
              <a:srgbClr val="F33A24">
                <a:alpha val="78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err="1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TCPClient.class</a:t>
              </a:r>
              <a:r>
                <a:rPr lang="en-US" altLang="ko-KR" sz="2000" b="1" i="1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 </a:t>
              </a:r>
            </a:p>
          </p:txBody>
        </p:sp>
        <p:cxnSp>
          <p:nvCxnSpPr>
            <p:cNvPr id="24" name="직선 연결선 23"/>
            <p:cNvCxnSpPr/>
            <p:nvPr/>
          </p:nvCxnSpPr>
          <p:spPr>
            <a:xfrm rot="20700000">
              <a:off x="3930588" y="3003624"/>
              <a:ext cx="108000" cy="360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27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14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6336704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코드에서 사용한 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TCP/IP</a:t>
            </a: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어떻게 사용했나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5040560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예전에 네트워크 시간에 배운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TCP/IP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구조를 구현함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간단히 구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보고 가자면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59" y="1810772"/>
            <a:ext cx="6227082" cy="42825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59732" y="6219349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I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nputStream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이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read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OutputStream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이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write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7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15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388843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클라이언트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(Android)</a:t>
            </a: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프로젝트 속성 보고 가기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클라이언트의 프로젝트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SDK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버전 매우 중요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!!</a:t>
            </a: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처음엔 몰라서 아무 생각 없이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default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 생성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그로 인해 후에 엄청 고생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이렇게 강조할 테니 두 번 고민하길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4989" y="6093296"/>
            <a:ext cx="743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결국엔 최소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3.0(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허니콤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API 11),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4.4(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킷캣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API 19)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077359"/>
            <a:ext cx="4564929" cy="27575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119950"/>
            <a:ext cx="4608512" cy="2758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16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클라이언트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(Android)</a:t>
            </a:r>
          </a:p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Android 4.4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킷캣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훑어보기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격변의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킷캣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이런 줄 알았으면 좀 낮은 버전으로 설정할걸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</a:t>
            </a: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뭐도 바뀌고 뭐도 바뀌고 바뀐 게 너무 많음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잠깐 살펴보고 지나가자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74354"/>
            <a:ext cx="3076575" cy="3790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3888" y="2420888"/>
            <a:ext cx="3092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000" dirty="0" err="1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Actionbar</a:t>
            </a:r>
            <a:r>
              <a:rPr lang="en-US" altLang="ko-KR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Activity</a:t>
            </a:r>
            <a:endParaRPr lang="ko-KR" altLang="en-US" sz="20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6" name="Picture 2" descr="http://www.appcelerator.com.s3.amazonaws.com/blog/dev/apps_w_actionb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49269"/>
            <a:ext cx="4613994" cy="158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08667" y="4716358"/>
            <a:ext cx="4788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그림이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Actionbar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Activity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생성할 때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extends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Actionbar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상속받았었는데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킷캣버전으로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넘어오면서 반드시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extends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Actionbar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Activity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상속받아야 함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53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17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클라이언트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(Android)</a:t>
            </a:r>
          </a:p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Android 4.4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킷캣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훑어보기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격변의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킷캣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이런 줄 알았으면 좀 낮은 버전으로 설정할걸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</a:t>
            </a: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뭐도 바뀌고 뭐도 바뀌고 바뀐 게 너무 많음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잠깐 살펴보고 지나가자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74354"/>
            <a:ext cx="3076575" cy="3790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3888" y="2420888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Placeholder Fragment</a:t>
            </a:r>
            <a:endParaRPr lang="ko-KR" altLang="en-US" sz="20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08667" y="4759984"/>
            <a:ext cx="4788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MainActivity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클래스에 자동으로 정적 내부 클래스로 만들어줌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Fragment_main.xml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자동으로 생성함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Fragment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onCreateView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예전에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onCreate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구현하는것을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권장함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9619"/>
          <a:stretch/>
        </p:blipFill>
        <p:spPr>
          <a:xfrm>
            <a:off x="3908667" y="2849360"/>
            <a:ext cx="4362450" cy="18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6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18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클라이언트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(Android)</a:t>
            </a:r>
          </a:p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Android 4.4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킷캣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훑어보기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격변의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킷캣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이런 줄 알았으면 좀 낮은 버전으로 설정할걸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</a:t>
            </a: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뭐도 바뀌고 뭐도 바뀌고 바뀐 게 너무 많음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잠깐 살펴보고 지나가자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74354"/>
            <a:ext cx="3076575" cy="3790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3888" y="2420888"/>
            <a:ext cx="215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sz="2000" dirty="0" err="1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AsyncTask</a:t>
            </a:r>
            <a:endParaRPr lang="ko-KR" altLang="en-US" sz="20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08667" y="4759984"/>
            <a:ext cx="4788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 + Handler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사용했었는데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이후부터는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TCP/IP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반드시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AsyncTask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구현해야 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부분에 구현하던 것을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doInBackground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구현하면 되고 그 외에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조건에 따라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onPreExcute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onProgressUpdate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onPostExecute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구현하면 됨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http://cfile25.uf.tistory.com/image/242703475317206D1750D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2820998"/>
            <a:ext cx="4107753" cy="18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27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31960" y="1898829"/>
            <a:ext cx="86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제작배경</a:t>
            </a:r>
            <a:endParaRPr lang="en-US" altLang="ko-KR" sz="28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483768" y="2834933"/>
            <a:ext cx="4032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364208" y="1898829"/>
            <a:ext cx="86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sz="28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2555896" y="3987061"/>
            <a:ext cx="629022" cy="936104"/>
            <a:chOff x="2483768" y="3789040"/>
            <a:chExt cx="629022" cy="936104"/>
          </a:xfrm>
        </p:grpSpPr>
        <p:sp>
          <p:nvSpPr>
            <p:cNvPr id="48" name="TextBox 47"/>
            <p:cNvSpPr txBox="1"/>
            <p:nvPr/>
          </p:nvSpPr>
          <p:spPr>
            <a:xfrm>
              <a:off x="2483768" y="3789040"/>
              <a:ext cx="57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</a:p>
          </p:txBody>
        </p:sp>
        <p:sp>
          <p:nvSpPr>
            <p:cNvPr id="52" name="이등변 삼각형 51"/>
            <p:cNvSpPr/>
            <p:nvPr/>
          </p:nvSpPr>
          <p:spPr>
            <a:xfrm>
              <a:off x="2680742" y="4365104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65" name="직선 연결선 64"/>
          <p:cNvCxnSpPr/>
          <p:nvPr/>
        </p:nvCxnSpPr>
        <p:spPr>
          <a:xfrm>
            <a:off x="2483768" y="4923165"/>
            <a:ext cx="403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4788144" y="3987061"/>
            <a:ext cx="576064" cy="936104"/>
            <a:chOff x="4788024" y="3789040"/>
            <a:chExt cx="576064" cy="936104"/>
          </a:xfrm>
        </p:grpSpPr>
        <p:sp>
          <p:nvSpPr>
            <p:cNvPr id="54" name="TextBox 53"/>
            <p:cNvSpPr txBox="1"/>
            <p:nvPr/>
          </p:nvSpPr>
          <p:spPr>
            <a:xfrm>
              <a:off x="4788024" y="3789040"/>
              <a:ext cx="57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4</a:t>
              </a: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4932040" y="4365104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2555896" y="1898829"/>
            <a:ext cx="629022" cy="923330"/>
            <a:chOff x="2483768" y="1700808"/>
            <a:chExt cx="629022" cy="923330"/>
          </a:xfrm>
        </p:grpSpPr>
        <p:sp>
          <p:nvSpPr>
            <p:cNvPr id="39" name="TextBox 38"/>
            <p:cNvSpPr txBox="1"/>
            <p:nvPr/>
          </p:nvSpPr>
          <p:spPr>
            <a:xfrm>
              <a:off x="2483768" y="1700808"/>
              <a:ext cx="57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1</a:t>
              </a:r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2680742" y="2204864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716136" y="1898829"/>
            <a:ext cx="648072" cy="923330"/>
            <a:chOff x="4716016" y="1700808"/>
            <a:chExt cx="648072" cy="923330"/>
          </a:xfrm>
        </p:grpSpPr>
        <p:sp>
          <p:nvSpPr>
            <p:cNvPr id="45" name="TextBox 44"/>
            <p:cNvSpPr txBox="1"/>
            <p:nvPr/>
          </p:nvSpPr>
          <p:spPr>
            <a:xfrm>
              <a:off x="4716016" y="1700808"/>
              <a:ext cx="57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74" name="이등변 삼각형 73"/>
            <p:cNvSpPr/>
            <p:nvPr/>
          </p:nvSpPr>
          <p:spPr>
            <a:xfrm>
              <a:off x="4932040" y="2204864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131960" y="3987061"/>
            <a:ext cx="86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과정오류</a:t>
            </a:r>
            <a:endParaRPr lang="en-US" altLang="ko-KR" sz="28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64208" y="4149080"/>
            <a:ext cx="8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시연</a:t>
            </a:r>
            <a:endParaRPr lang="en-US" altLang="ko-KR" sz="2800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2483768" y="3843045"/>
            <a:ext cx="4032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1760" y="2978949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F33A24"/>
                </a:solidFill>
                <a:latin typeface="a옛날목욕탕L" pitchFamily="18" charset="-127"/>
                <a:ea typeface="a옛날목욕탕L" pitchFamily="18" charset="-127"/>
              </a:rPr>
              <a:t>목차</a:t>
            </a:r>
            <a:endParaRPr lang="en-US" altLang="ko-KR" sz="4400" dirty="0" smtClean="0">
              <a:solidFill>
                <a:srgbClr val="F33A24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9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pPr/>
              <a:t>1</a:t>
            </a:fld>
            <a:endParaRPr lang="ko-KR" altLang="en-US" sz="9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3347862" y="3212974"/>
            <a:ext cx="526406" cy="623691"/>
            <a:chOff x="3347862" y="3212974"/>
            <a:chExt cx="526406" cy="623691"/>
          </a:xfrm>
        </p:grpSpPr>
        <p:cxnSp>
          <p:nvCxnSpPr>
            <p:cNvPr id="94" name="직선 연결선 93"/>
            <p:cNvCxnSpPr/>
            <p:nvPr/>
          </p:nvCxnSpPr>
          <p:spPr>
            <a:xfrm>
              <a:off x="3563888" y="3260601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이등변 삼각형 94"/>
            <p:cNvSpPr/>
            <p:nvPr/>
          </p:nvSpPr>
          <p:spPr>
            <a:xfrm rot="5400000">
              <a:off x="3539057" y="3237805"/>
              <a:ext cx="360041" cy="310380"/>
            </a:xfrm>
            <a:prstGeom prst="triangle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이등변 삼각형 95"/>
            <p:cNvSpPr/>
            <p:nvPr/>
          </p:nvSpPr>
          <p:spPr>
            <a:xfrm rot="16200000">
              <a:off x="3330580" y="3406383"/>
              <a:ext cx="250590" cy="216026"/>
            </a:xfrm>
            <a:prstGeom prst="triangle">
              <a:avLst/>
            </a:prstGeom>
            <a:solidFill>
              <a:srgbClr val="F33A24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19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자 구현을 시작하자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일단 리스트부터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176464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게시판을 만들기 위한 리스트를 만듦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그냥 리스트는 만들어 본 적 있지만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커스텀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리스트뷰는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만들어 본적이 없어 여러 예제를 찾아봄 다행이 예제가 많았음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492896"/>
            <a:ext cx="2333625" cy="35871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39" y="3092971"/>
            <a:ext cx="2293620" cy="29870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30515" y="530120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회의 때와는 형태가 조금 달라졌지만 일반적으로 사용하는 형태이기 때문에 변경하기로 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0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20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커스텀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리스트뷰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만들기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자세한 건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구글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신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에게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커스텀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리스트뷰의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레이아웃을 만들고 데이터 처리 클래스를 만든 뒤</a:t>
            </a: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BaseAdapter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상속받는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Adapter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만들어 연결만 해주면 됨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77" y="1916832"/>
            <a:ext cx="3876675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7" y="2614290"/>
            <a:ext cx="3867150" cy="40767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248" y="3610964"/>
            <a:ext cx="5029200" cy="2790825"/>
          </a:xfrm>
          <a:prstGeom prst="rect">
            <a:avLst/>
          </a:prstGeom>
          <a:ln w="38100">
            <a:noFill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52" y="2373150"/>
            <a:ext cx="2981325" cy="485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704" y="209429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레이아웃</a:t>
            </a:r>
            <a:endParaRPr lang="ko-KR" altLang="en-US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03012" y="3501008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처리</a:t>
            </a:r>
            <a:endParaRPr lang="en-US" altLang="ko-KR" dirty="0" smtClean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클래스</a:t>
            </a:r>
            <a:endParaRPr lang="ko-KR" altLang="en-US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77012" y="5951021"/>
            <a:ext cx="3591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BaseAdapter</a:t>
            </a:r>
            <a:r>
              <a:rPr lang="en-US" altLang="ko-KR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상속받은 클래스 중</a:t>
            </a:r>
            <a:endParaRPr lang="en-US" altLang="ko-KR" dirty="0" smtClean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 err="1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getView</a:t>
            </a:r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함수로 레이아웃 연결</a:t>
            </a:r>
            <a:endParaRPr lang="ko-KR" altLang="en-US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76067" y="2003818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Adapter</a:t>
            </a:r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연결</a:t>
            </a:r>
            <a:endParaRPr lang="ko-KR" altLang="en-US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2843808" y="2708920"/>
            <a:ext cx="288032" cy="288032"/>
          </a:xfrm>
          <a:prstGeom prst="downArrow">
            <a:avLst/>
          </a:prstGeom>
          <a:noFill/>
          <a:ln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16200000">
            <a:off x="3203848" y="5013176"/>
            <a:ext cx="288032" cy="288032"/>
          </a:xfrm>
          <a:prstGeom prst="downArrow">
            <a:avLst/>
          </a:prstGeom>
          <a:noFill/>
          <a:ln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10800000">
            <a:off x="6660232" y="3068960"/>
            <a:ext cx="288032" cy="288032"/>
          </a:xfrm>
          <a:prstGeom prst="downArrow">
            <a:avLst/>
          </a:prstGeom>
          <a:noFill/>
          <a:ln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8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21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커스텀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리스트뷰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데이터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DB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에서 읽어오는 법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176464" cy="9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리스트는 만듦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이제 데이터를 가져와야 하는데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바로 읽고 쓰기로 함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권장사항은 </a:t>
            </a: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php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등을 사용해 게시판을 만든 뒤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parsing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하는 형식으로 구현해야 하지만 최소의 배움으로 어플리케이션을 구현하기 위해 바로 서버에서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읽어 클라이언트에 전달하는 형식으로 함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539552" y="2636912"/>
            <a:ext cx="5500693" cy="2263140"/>
            <a:chOff x="630114" y="2556495"/>
            <a:chExt cx="9001124" cy="377190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4" y="2556495"/>
              <a:ext cx="9001124" cy="3771900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2106340" y="2916535"/>
              <a:ext cx="329366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458268" y="5292799"/>
              <a:ext cx="367240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283968" y="3306748"/>
            <a:ext cx="44951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테이블을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만들때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 한글로 받아야 하는 테이블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, </a:t>
            </a:r>
          </a:p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항목값의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인코딩을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utf-8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로 설정해 주어야 한다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2283113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DB </a:t>
            </a:r>
            <a:r>
              <a:rPr lang="ko-KR" altLang="en-US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한국어 입력 설정</a:t>
            </a:r>
            <a:endParaRPr lang="ko-KR" altLang="en-US" sz="20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3528" y="4869160"/>
            <a:ext cx="2524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Table </a:t>
            </a:r>
            <a:r>
              <a:rPr lang="ko-KR" altLang="en-US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 가져오기</a:t>
            </a:r>
            <a:endParaRPr lang="ko-KR" altLang="en-US" sz="20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37" name="그룹 36"/>
          <p:cNvGrpSpPr>
            <a:grpSpLocks/>
          </p:cNvGrpSpPr>
          <p:nvPr/>
        </p:nvGrpSpPr>
        <p:grpSpPr>
          <a:xfrm>
            <a:off x="611561" y="5308735"/>
            <a:ext cx="5126936" cy="327168"/>
            <a:chOff x="810318" y="4464707"/>
            <a:chExt cx="5642069" cy="360040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1442"/>
            <a:stretch/>
          </p:blipFill>
          <p:spPr>
            <a:xfrm>
              <a:off x="810318" y="4500711"/>
              <a:ext cx="5642069" cy="25202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4052135" y="4464707"/>
              <a:ext cx="240025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83273" y="5725065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최신의 값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큰 값을 위로 정렬해서 데이터베이스의 값을 가져옴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3528" y="6125234"/>
            <a:ext cx="5450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가져온 값을 </a:t>
            </a:r>
            <a:r>
              <a:rPr lang="en-US" altLang="ko-KR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TCP/IP</a:t>
            </a:r>
            <a:r>
              <a:rPr lang="ko-KR" altLang="en-US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통해 클라이언트에 전달</a:t>
            </a:r>
            <a:endParaRPr lang="ko-KR" altLang="en-US" sz="20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2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22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커스텀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리스트뷰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만들기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r"/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그래서 결과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커스텀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리스트뷰의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레이아웃을 만들고 데이터 처리 클래스를 만든 뒤</a:t>
            </a: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BaseAdapter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상속받는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Adapter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만들어 연결만 해주면 됨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51"/>
          <a:stretch/>
        </p:blipFill>
        <p:spPr>
          <a:xfrm>
            <a:off x="1082277" y="2005660"/>
            <a:ext cx="3345707" cy="3625200"/>
          </a:xfrm>
          <a:prstGeom prst="rect">
            <a:avLst/>
          </a:prstGeom>
          <a:ln>
            <a:solidFill>
              <a:srgbClr val="0C2759"/>
            </a:solidFill>
          </a:ln>
        </p:spPr>
      </p:pic>
      <p:pic>
        <p:nvPicPr>
          <p:cNvPr id="29" name="slide1_picture2"/>
          <p:cNvPicPr>
            <a:picLocks noChangeAspect="1"/>
          </p:cNvPicPr>
          <p:nvPr/>
        </p:nvPicPr>
        <p:blipFill rotWithShape="1">
          <a:blip r:embed="rId4" cstate="print"/>
          <a:srcRect b="25645"/>
          <a:stretch/>
        </p:blipFill>
        <p:spPr>
          <a:xfrm>
            <a:off x="5429915" y="2005660"/>
            <a:ext cx="2742485" cy="3625200"/>
          </a:xfrm>
          <a:prstGeom prst="rect">
            <a:avLst/>
          </a:prstGeom>
          <a:ln>
            <a:solidFill>
              <a:srgbClr val="0C2759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547664" y="5805264"/>
            <a:ext cx="6120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왼쪽이 글에 대한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리스트를 출력한 화면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오른쪽이 글 리스트를 출력한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5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23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게시판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댓글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항상 데이터가 있을 수는 없는데 없으면 뭘 출력하지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??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176464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게시판에 글이 없고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글에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댓글이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없을 수도 있음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그러면 읽어올 데이터가 없음 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서버에서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읽을 때 데이터의 개수를 전송해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이면 따로 리스트를 만듦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04994"/>
            <a:ext cx="5864453" cy="34162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00"/>
          <a:stretch/>
        </p:blipFill>
        <p:spPr>
          <a:xfrm>
            <a:off x="4775462" y="2796408"/>
            <a:ext cx="3857625" cy="2564904"/>
          </a:xfrm>
          <a:prstGeom prst="rect">
            <a:avLst/>
          </a:prstGeom>
          <a:ln>
            <a:solidFill>
              <a:srgbClr val="0C2759"/>
            </a:solidFill>
          </a:ln>
        </p:spPr>
      </p:pic>
    </p:spTree>
    <p:extLst>
      <p:ext uri="{BB962C8B-B14F-4D97-AF65-F5344CB8AC3E}">
        <p14:creationId xmlns:p14="http://schemas.microsoft.com/office/powerpoint/2010/main" val="401213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24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532859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글 리스트 클릭이벤트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클릭하면 글의 내용이 보여야 함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176464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글의 인덱스 번호를 따로 갖고 있다가 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불러올 때 특정 인덱스의 값을 불러오도록 함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멀티라인처리를 위해 글의 라인을 따로 계산해 같이 전달하면 클라이언트에서도 처리할 수 있음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33333"/>
          <a:stretch/>
        </p:blipFill>
        <p:spPr>
          <a:xfrm>
            <a:off x="432663" y="3126862"/>
            <a:ext cx="3888432" cy="135015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7"/>
          <a:stretch/>
        </p:blipFill>
        <p:spPr>
          <a:xfrm>
            <a:off x="5155000" y="3291466"/>
            <a:ext cx="3429000" cy="2873838"/>
          </a:xfrm>
          <a:prstGeom prst="rect">
            <a:avLst/>
          </a:prstGeom>
          <a:ln>
            <a:solidFill>
              <a:srgbClr val="0C2759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44317" y="4687976"/>
            <a:ext cx="4357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\r\n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사용하는 줄 바꿈 기준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\r\n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기준으로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body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배열에 저장한 뒤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body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길이와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둘 다 전달해 클라이언트에 출력함 클라이언트에 출력할 때는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\n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줄이 끝날 때 추가해야 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18334" b="51879"/>
          <a:stretch/>
        </p:blipFill>
        <p:spPr>
          <a:xfrm>
            <a:off x="432663" y="2079321"/>
            <a:ext cx="549798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25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다음 구현은 글 작성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댓글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작성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로그인을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응용하면 돼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176464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클릭을 하면 입력 받은 데이터를 서버에 전달해 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insert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하면 끝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글의 경우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저장되어있는 데이터의 개수를 세서 인덱스 값으로 넘겨줘야 함 직접 카운트 하지 않아도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MySQL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함수로 구현이 되어 있음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26"/>
          <a:stretch/>
        </p:blipFill>
        <p:spPr>
          <a:xfrm>
            <a:off x="395536" y="2065104"/>
            <a:ext cx="2709778" cy="1728192"/>
          </a:xfrm>
          <a:prstGeom prst="rect">
            <a:avLst/>
          </a:prstGeom>
          <a:ln>
            <a:solidFill>
              <a:srgbClr val="0C2759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13" y="2065104"/>
            <a:ext cx="2739390" cy="3562350"/>
          </a:xfrm>
          <a:prstGeom prst="rect">
            <a:avLst/>
          </a:prstGeom>
          <a:ln>
            <a:solidFill>
              <a:srgbClr val="0C2759"/>
            </a:solidFill>
          </a:ln>
        </p:spPr>
      </p:pic>
      <p:sp>
        <p:nvSpPr>
          <p:cNvPr id="19" name="아래쪽 화살표 18"/>
          <p:cNvSpPr/>
          <p:nvPr/>
        </p:nvSpPr>
        <p:spPr>
          <a:xfrm rot="10800000" flipV="1">
            <a:off x="2627784" y="5229200"/>
            <a:ext cx="288032" cy="288032"/>
          </a:xfrm>
          <a:prstGeom prst="downArrow">
            <a:avLst/>
          </a:prstGeom>
          <a:noFill/>
          <a:ln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9592" y="4221088"/>
            <a:ext cx="28103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데이터를 받아서 서버에 전송</a:t>
            </a:r>
            <a:endParaRPr lang="ko-KR" altLang="en-US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1" r="2430" b="54646"/>
          <a:stretch/>
        </p:blipFill>
        <p:spPr>
          <a:xfrm>
            <a:off x="522812" y="6166790"/>
            <a:ext cx="3777896" cy="3313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946" y="5093772"/>
            <a:ext cx="2113384" cy="150375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5536" y="5797458"/>
            <a:ext cx="43845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받은 데이터를 </a:t>
            </a:r>
            <a:r>
              <a:rPr lang="ko-KR" altLang="en-US" dirty="0" err="1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컬럼</a:t>
            </a:r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순서에 맞게 </a:t>
            </a:r>
            <a:r>
              <a:rPr lang="en-US" altLang="ko-KR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추가함</a:t>
            </a:r>
            <a:endParaRPr lang="ko-KR" altLang="en-US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4662" y="614779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(...)</a:t>
            </a:r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 rot="10800000">
            <a:off x="7196566" y="4590420"/>
            <a:ext cx="288032" cy="288032"/>
          </a:xfrm>
          <a:prstGeom prst="downArrow">
            <a:avLst/>
          </a:prstGeom>
          <a:noFill/>
          <a:ln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161265" y="3266132"/>
            <a:ext cx="298273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데이터를 잘 추가 했으면 </a:t>
            </a:r>
            <a:r>
              <a:rPr lang="ko-KR" altLang="en-US" dirty="0" err="1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액티비티를</a:t>
            </a:r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종료시키고</a:t>
            </a:r>
            <a:endParaRPr lang="en-US" altLang="ko-KR" dirty="0" smtClean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아닌 경우에는 재 입력을 받음</a:t>
            </a:r>
            <a:endParaRPr lang="ko-KR" altLang="en-US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9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26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글 작성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댓글입력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개인정보는 없는데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??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594768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로그인시 개인정보를 관리하는 클래스에 값을 저장해둠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비밀번호만 가지고 서버에 접속해 맞으면 이름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학년을 전달하도록 했기 때문에 로그아웃을 하거나 어플리케이션을 종료시키지 않으면 데이터를 갖고 있음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83" y="2564904"/>
            <a:ext cx="3495675" cy="3171825"/>
          </a:xfrm>
          <a:prstGeom prst="rect">
            <a:avLst/>
          </a:prstGeom>
        </p:spPr>
      </p:pic>
      <p:sp>
        <p:nvSpPr>
          <p:cNvPr id="25" name="아래쪽 화살표 24"/>
          <p:cNvSpPr/>
          <p:nvPr/>
        </p:nvSpPr>
        <p:spPr>
          <a:xfrm rot="3664223" flipV="1">
            <a:off x="4399345" y="3203672"/>
            <a:ext cx="288032" cy="288032"/>
          </a:xfrm>
          <a:prstGeom prst="downArrow">
            <a:avLst/>
          </a:prstGeom>
          <a:noFill/>
          <a:ln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39072" y="2627608"/>
            <a:ext cx="104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로그인시</a:t>
            </a:r>
            <a:endParaRPr lang="ko-KR" altLang="en-US" sz="20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9072" y="3081734"/>
            <a:ext cx="386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함수들로 서버에서 받은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Password, Grade, Name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StudentInfo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클래스에 저장함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아래쪽 화살표 26"/>
          <p:cNvSpPr/>
          <p:nvPr/>
        </p:nvSpPr>
        <p:spPr>
          <a:xfrm rot="17935777">
            <a:off x="4379032" y="5003872"/>
            <a:ext cx="288032" cy="288032"/>
          </a:xfrm>
          <a:prstGeom prst="downArrow">
            <a:avLst/>
          </a:prstGeom>
          <a:noFill/>
          <a:ln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718759" y="4427808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글 작성</a:t>
            </a:r>
            <a:r>
              <a:rPr lang="en-US" altLang="ko-KR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dirty="0" err="1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댓글</a:t>
            </a:r>
            <a:r>
              <a:rPr lang="ko-KR" altLang="en-US" sz="20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작성시</a:t>
            </a:r>
            <a:endParaRPr lang="ko-KR" altLang="en-US" sz="20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8759" y="4881934"/>
            <a:ext cx="386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함수들로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Grade, Name, ID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가지고 와 글 작성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작성시 입력 받은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정보들과 함께 서버로 전송함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9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27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학년별 커뮤니티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,</a:t>
            </a: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같은 학년끼리만 들어가도록 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594768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간단하게 같은 학년이 아닌 버튼을 클릭하면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Toast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메시지를 띄우고 들어갈 수 없도록 만듦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1"/>
            <a:ext cx="2232248" cy="3968441"/>
          </a:xfrm>
          <a:prstGeom prst="rect">
            <a:avLst/>
          </a:prstGeom>
          <a:ln>
            <a:solidFill>
              <a:srgbClr val="0C2759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081" y="3573016"/>
            <a:ext cx="4908399" cy="17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8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28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댓글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글을 작성하고 리스트를 봤는데 추가가 안 된다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?!?!?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03244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48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49" name="TextBox 48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258435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594768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onCreate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모두 작성했더니 글과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댓글을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작성하고 난 뒤 작성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액티비티는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종료됐으나 리스트에 바로 확인 할 수는 없음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심지어 리스트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액티비티를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닫고 다시 열어도 뜨지 않음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액티비티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라이프사이클에 문제가 있었던 것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2372"/>
          <a:stretch/>
        </p:blipFill>
        <p:spPr>
          <a:xfrm>
            <a:off x="467544" y="2420888"/>
            <a:ext cx="4000500" cy="35559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29336" y="3501008"/>
            <a:ext cx="463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onCreate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 -&gt;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onStart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 -&gt;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onResume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순이기 때문에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액티비티를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 전환했다가 다시 돌아오게 되었을 때도 다시 불러오게 하려면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onResume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에 값을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불러오는 것이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바탕" panose="02030504000101010101" pitchFamily="18" charset="-127"/>
              </a:rPr>
              <a:t>정확하게 출력할 수 있음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63688" y="3260045"/>
            <a:ext cx="10081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24847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학교 어플리케이션은 이미 존재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왜 만들었나 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118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학교 내에 이미 성공회대학교 어플리케이션은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존재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하지만 학과 어플리케이션은 존재하지 않고 주먹구구식으로 구전되어 전달되는 공지사항에 문제점을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느낌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형식적으로 존재하는 학과 홈페이지는 공지사항이 올라오기는 하지만 모바일로 보기에는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불편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제작배경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1</a:t>
              </a: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1" y="2780928"/>
            <a:ext cx="1714500" cy="304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93" y="2780928"/>
            <a:ext cx="1714500" cy="304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65" y="2788176"/>
            <a:ext cx="1714500" cy="304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37" y="2780928"/>
            <a:ext cx="1714500" cy="304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3608" y="5883206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학교 어플리케이션 </a:t>
            </a:r>
            <a:r>
              <a:rPr lang="ko-KR" altLang="en-US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캡쳐</a:t>
            </a:r>
            <a:r>
              <a:rPr lang="ko-KR" altLang="en-US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화면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0645" y="5920462"/>
            <a:ext cx="36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학과 홈페이지 모바일 접속 </a:t>
            </a:r>
            <a:r>
              <a:rPr lang="ko-KR" altLang="en-US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캡쳐</a:t>
            </a:r>
            <a:r>
              <a:rPr lang="ko-KR" altLang="en-US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화면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164" y="6227439"/>
            <a:ext cx="4181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커뮤니티인 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TALK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2014.06.18 22:00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r>
              <a:rPr lang="ko-KR" altLang="en-US" sz="14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 불가</a:t>
            </a:r>
            <a:endParaRPr lang="ko-KR" altLang="en-US" sz="1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4033" y="6261691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 때문에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로그인도 제대로 되지 않음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29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과정오류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17" name="TextBox 16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9512" y="332656"/>
            <a:ext cx="374441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이런 것들을 진행하면서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이슈들이 펑펑 터짐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Android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프로그래밍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JAVA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커뮤니티 게시판 같은 게 워낙 흔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니 방법이 인터넷에 잘 구현되어 있을 줄 알았고 별 문제를 겪지 않을 줄 알았는데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그건 꿈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242088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F33A2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속성</a:t>
            </a:r>
            <a:endParaRPr lang="ko-KR" altLang="en-US" sz="2000" dirty="0">
              <a:solidFill>
                <a:srgbClr val="F33A2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915774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처음에 </a:t>
            </a:r>
            <a:r>
              <a:rPr lang="en-US" altLang="ko-KR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설정인 </a:t>
            </a:r>
            <a:r>
              <a:rPr lang="en-US" altLang="ko-KR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2.2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최저 버전으로 </a:t>
            </a:r>
            <a:r>
              <a:rPr lang="en-US" altLang="ko-KR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4.4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최고 버전으로 잡아서 생긴 문제</a:t>
            </a:r>
            <a:endParaRPr lang="en-US" altLang="ko-KR" dirty="0" smtClean="0">
              <a:solidFill>
                <a:srgbClr val="F33A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3" y="3717032"/>
            <a:ext cx="6768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생성하고 싶었었는데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이후에는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 Fragment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사용 가능 근데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 Fragment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3.0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사용가능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속성은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2.2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받기로 해서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생성이 불가능한 상황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58" y="5530879"/>
            <a:ext cx="7271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3.0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이상으로 올리고 상황상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없던 걸로 진행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30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과정오류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17" name="TextBox 16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9512" y="332656"/>
            <a:ext cx="374441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이런 것들을 진행하면서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이슈들이 펑펑 터짐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Android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프로그래밍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JAVA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커뮤니티 게시판 같은 게 워낙 흔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니 방법이 인터넷에 잘 구현되어 있을 줄 알았고 별 문제를 겪지 않을 줄 알았는데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그건 꿈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2420888"/>
            <a:ext cx="1569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sz="2000" dirty="0" smtClean="0">
                <a:solidFill>
                  <a:srgbClr val="F33A2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TCP/IP</a:t>
            </a:r>
            <a:endParaRPr lang="ko-KR" altLang="en-US" sz="2000" dirty="0">
              <a:solidFill>
                <a:srgbClr val="F33A2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915774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AsyncTask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사용해서 </a:t>
            </a:r>
            <a:r>
              <a:rPr lang="en-US" altLang="ko-KR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TCP/IP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구현해야 했는데 </a:t>
            </a:r>
            <a:r>
              <a:rPr lang="en-US" altLang="ko-KR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구현하려고 온갖 노력을 했던 문제</a:t>
            </a:r>
            <a:endParaRPr lang="en-US" altLang="ko-KR" dirty="0" smtClean="0">
              <a:solidFill>
                <a:srgbClr val="F33A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3" y="3717032"/>
            <a:ext cx="6768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‘4.0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이후로는 안 되는 것 같다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.’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라는 말을 찾는데 꽤 한참 걸림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예제들도 모두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Socket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통신을 하는데 왜 안 되는 것인지 원인을 찾을 수 없었음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58" y="5530879"/>
            <a:ext cx="7093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Stack Overflow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한참 뒤져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4.0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이후로는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TCP/IP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AsyncTask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구현하면 에러가 나지 않는다는 사실을 찾아냄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1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31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과정오류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17" name="TextBox 16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9512" y="332656"/>
            <a:ext cx="374441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이런 것들을 진행하면서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이슈들이 펑펑 터짐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Android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프로그래밍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JAVA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커뮤니티 게시판 같은 게 워낙 흔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니 방법이 인터넷에 잘 구현되어 있을 줄 알았고 별 문제를 겪지 않을 줄 알았는데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그건 꿈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2420888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sz="2000" dirty="0">
                <a:solidFill>
                  <a:srgbClr val="F33A2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회귀 버그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7624" y="291577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변경 후에 의도치 않게 기존의 기능을 깨먹는 것</a:t>
            </a:r>
            <a:endParaRPr lang="en-US" altLang="ko-KR" dirty="0" smtClean="0">
              <a:solidFill>
                <a:srgbClr val="F33A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3" y="3717032"/>
            <a:ext cx="6768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집에서 코딩하고 테스트 끝내고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커밋을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했는데 학교에서 동영상 찍자고 해서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svn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업데이트를 하고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빌드를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했더니 로그 값도 갑자기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 어플리케이션도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error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함께 강제 종료되는 현상을 겪음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66" y="5530879"/>
            <a:ext cx="8163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원인을 못 찾다가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SVN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Compare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비교하기 시작해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TCPClient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고친 상황을 발견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복구를 진행함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다른 팀원의 코드를 고침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8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32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과정오류</a:t>
            </a:r>
            <a:endParaRPr lang="en-US" altLang="ko-KR" dirty="0" smtClean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17" name="TextBox 16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9512" y="332656"/>
            <a:ext cx="374441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이런 것들을 진행하면서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이슈들이 펑펑 터짐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Android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프로그래밍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JAVA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커뮤니티 게시판 같은 게 워낙 흔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니 방법이 인터넷에 잘 구현되어 있을 줄 알았고 별 문제를 겪지 않을 줄 알았는데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그건 꿈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2420888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sz="2000" dirty="0" smtClean="0">
                <a:solidFill>
                  <a:srgbClr val="F33A2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Library </a:t>
            </a:r>
            <a:r>
              <a:rPr lang="ko-KR" altLang="en-US" sz="2000" dirty="0" smtClean="0">
                <a:solidFill>
                  <a:srgbClr val="F33A2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추가</a:t>
            </a:r>
            <a:endParaRPr lang="ko-KR" altLang="en-US" sz="2000" dirty="0">
              <a:solidFill>
                <a:srgbClr val="F33A2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915774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파싱과</a:t>
            </a:r>
            <a:r>
              <a:rPr lang="en-US" altLang="ko-KR" dirty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읽어오기 위해서는 외부 </a:t>
            </a:r>
            <a:r>
              <a:rPr lang="en-US" altLang="ko-KR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Library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필요 추가 한 뒤 다른 팀원들이 </a:t>
            </a:r>
            <a:r>
              <a:rPr lang="en-US" altLang="ko-KR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Library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위치를 변경하고 싶은데 위치 변경 불가능</a:t>
            </a:r>
            <a:endParaRPr lang="en-US" altLang="ko-KR" dirty="0" smtClean="0">
              <a:solidFill>
                <a:srgbClr val="F33A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3" y="3717032"/>
            <a:ext cx="6768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팀원들마다 프로젝트의 위치가 다르기 때문에 처음 체크아웃을 하게 되면 </a:t>
            </a:r>
            <a:r>
              <a:rPr lang="en-US" altLang="ko-KR" dirty="0" smtClean="0"/>
              <a:t>build path</a:t>
            </a:r>
            <a:r>
              <a:rPr lang="ko-KR" altLang="en-US" dirty="0" smtClean="0"/>
              <a:t>를 다시 설정해줘야 하는 경우가 있는데 </a:t>
            </a:r>
            <a:r>
              <a:rPr lang="en-US" altLang="ko-KR" dirty="0" smtClean="0"/>
              <a:t>Library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private Library</a:t>
            </a:r>
            <a:r>
              <a:rPr lang="ko-KR" altLang="en-US" dirty="0" smtClean="0"/>
              <a:t>로 설정되어 있어 삭제도 수정도 불가능하게 된다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5072288"/>
            <a:ext cx="81139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ADT</a:t>
            </a:r>
            <a:r>
              <a:rPr lang="ko-KR" altLang="en-US" sz="2000" dirty="0"/>
              <a:t>버전 </a:t>
            </a:r>
            <a:r>
              <a:rPr lang="en-US" altLang="ko-KR" sz="2000" dirty="0"/>
              <a:t>22.x</a:t>
            </a:r>
            <a:r>
              <a:rPr lang="ko-KR" altLang="en-US" sz="2000" dirty="0"/>
              <a:t>인 경우 </a:t>
            </a:r>
            <a:r>
              <a:rPr lang="ko-KR" altLang="en-US" sz="2000" dirty="0" err="1"/>
              <a:t>빌드를</a:t>
            </a:r>
            <a:r>
              <a:rPr lang="ko-KR" altLang="en-US" sz="2000" dirty="0"/>
              <a:t> 하면 참조했던 라이브러리가 </a:t>
            </a:r>
            <a:r>
              <a:rPr lang="en-US" altLang="ko-KR" sz="2000" dirty="0"/>
              <a:t>private library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빌드돼</a:t>
            </a:r>
            <a:r>
              <a:rPr lang="ko-KR" altLang="en-US" sz="2000" dirty="0"/>
              <a:t> 삭제도 수정도 불가능 하게 </a:t>
            </a:r>
            <a:r>
              <a:rPr lang="ko-KR" altLang="en-US" sz="2000" dirty="0" smtClean="0"/>
              <a:t>된다 삭제 하기 위해서는 </a:t>
            </a:r>
            <a:r>
              <a:rPr lang="en-US" altLang="ko-KR" sz="2000" dirty="0" smtClean="0"/>
              <a:t>private library</a:t>
            </a:r>
            <a:r>
              <a:rPr lang="ko-KR" altLang="en-US" sz="2000" dirty="0" smtClean="0"/>
              <a:t>로 설정되어 있는 위치에 똑같은 파일을 만들고 지워야 하고 </a:t>
            </a:r>
            <a:r>
              <a:rPr lang="en-US" altLang="ko-KR" sz="2000" dirty="0" smtClean="0"/>
              <a:t>Library</a:t>
            </a:r>
            <a:r>
              <a:rPr lang="ko-KR" altLang="en-US" sz="2000" dirty="0" smtClean="0"/>
              <a:t>를 </a:t>
            </a:r>
            <a:r>
              <a:rPr lang="ko-KR" altLang="en-US" sz="2000" dirty="0" err="1" smtClean="0"/>
              <a:t>추가할때는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Add External JARs</a:t>
            </a:r>
            <a:r>
              <a:rPr lang="ko-KR" altLang="en-US" sz="2000" dirty="0" smtClean="0"/>
              <a:t>로 추가해야 </a:t>
            </a:r>
            <a:r>
              <a:rPr lang="ko-KR" altLang="en-US" sz="2000" dirty="0" err="1" smtClean="0"/>
              <a:t>팀작업시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빌드패스</a:t>
            </a:r>
            <a:r>
              <a:rPr lang="ko-KR" altLang="en-US" sz="2000" dirty="0" smtClean="0"/>
              <a:t> 수정이 가능하다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49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33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4408" y="118746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시연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17" name="TextBox 16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4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9512" y="332656"/>
            <a:ext cx="374441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이렇게 많은 문제와 과정을 거쳐 구현이 완료됨 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이제 시현하러 갑니다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07704" y="3553852"/>
            <a:ext cx="136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설정</a:t>
            </a:r>
            <a:endParaRPr lang="en-US" altLang="ko-KR" sz="3200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1904" y="3356992"/>
            <a:ext cx="57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&gt;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23928" y="3553852"/>
            <a:ext cx="136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과정</a:t>
            </a:r>
            <a:endParaRPr lang="en-US" altLang="ko-KR" sz="3200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92144" y="3356992"/>
            <a:ext cx="57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&gt;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940216" y="3553852"/>
            <a:ext cx="136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시연</a:t>
            </a:r>
            <a:endParaRPr lang="en-US" altLang="ko-KR" sz="3200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6156176" y="2636912"/>
            <a:ext cx="526406" cy="623691"/>
            <a:chOff x="3347862" y="3212974"/>
            <a:chExt cx="526406" cy="623691"/>
          </a:xfrm>
        </p:grpSpPr>
        <p:sp>
          <p:nvSpPr>
            <p:cNvPr id="76" name="이등변 삼각형 75"/>
            <p:cNvSpPr/>
            <p:nvPr/>
          </p:nvSpPr>
          <p:spPr>
            <a:xfrm rot="5400000">
              <a:off x="3539057" y="3237805"/>
              <a:ext cx="360041" cy="310380"/>
            </a:xfrm>
            <a:prstGeom prst="triangle">
              <a:avLst/>
            </a:prstGeom>
            <a:solidFill>
              <a:srgbClr val="0C2759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/>
            <p:cNvSpPr/>
            <p:nvPr/>
          </p:nvSpPr>
          <p:spPr>
            <a:xfrm rot="16200000">
              <a:off x="3330580" y="3406383"/>
              <a:ext cx="250590" cy="216026"/>
            </a:xfrm>
            <a:prstGeom prst="triangle">
              <a:avLst/>
            </a:prstGeom>
            <a:solidFill>
              <a:srgbClr val="F33A24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3563888" y="3260601"/>
              <a:ext cx="0" cy="576064"/>
            </a:xfrm>
            <a:prstGeom prst="line">
              <a:avLst/>
            </a:prstGeom>
            <a:ln>
              <a:solidFill>
                <a:srgbClr val="0C2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6084168" y="3212976"/>
            <a:ext cx="648072" cy="261610"/>
          </a:xfrm>
          <a:prstGeom prst="rect">
            <a:avLst/>
          </a:prstGeom>
          <a:solidFill>
            <a:srgbClr val="0C27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현재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31840" y="2968377"/>
            <a:ext cx="2880320" cy="576000"/>
          </a:xfrm>
          <a:prstGeom prst="rect">
            <a:avLst/>
          </a:prstGeom>
          <a:solidFill>
            <a:srgbClr val="F33A2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512343" y="2871986"/>
            <a:ext cx="35283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6"/>
          <p:cNvGrpSpPr/>
          <p:nvPr/>
        </p:nvGrpSpPr>
        <p:grpSpPr>
          <a:xfrm>
            <a:off x="2483768" y="3334345"/>
            <a:ext cx="4176464" cy="576064"/>
            <a:chOff x="2843808" y="3573016"/>
            <a:chExt cx="4176464" cy="576064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843808" y="3861048"/>
              <a:ext cx="41764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444208" y="3573016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123728" y="2852936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059832" y="2396507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이등변 삼각형 42"/>
          <p:cNvSpPr/>
          <p:nvPr/>
        </p:nvSpPr>
        <p:spPr>
          <a:xfrm rot="5400000">
            <a:off x="3035001" y="2373711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/>
          <p:cNvSpPr/>
          <p:nvPr/>
        </p:nvSpPr>
        <p:spPr>
          <a:xfrm rot="16200000">
            <a:off x="2826524" y="2542289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3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우리는 이런데 다른 학교는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다른 학교 어플리케이션을 찾아봄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고려대학교를 플레이스토어에서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검색해봄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엄청 많은 숫자의 어플리케이션이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나옴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제작배경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1</a:t>
              </a: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24" y="1847096"/>
            <a:ext cx="1714500" cy="304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47096"/>
            <a:ext cx="13716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47096"/>
            <a:ext cx="137160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642" y="1841523"/>
            <a:ext cx="1371600" cy="2438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83" y="3850967"/>
            <a:ext cx="1371600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50" y="3856981"/>
            <a:ext cx="1371600" cy="243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297" y="3870920"/>
            <a:ext cx="1371600" cy="2438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2483768" y="3212976"/>
            <a:ext cx="288032" cy="288032"/>
          </a:xfrm>
          <a:prstGeom prst="rightArrow">
            <a:avLst/>
          </a:prstGeom>
          <a:noFill/>
          <a:ln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98235" y="2651789"/>
            <a:ext cx="1922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기능만 가진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1122" y="5445224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편의기능을 넣은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4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그래서 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en-US" altLang="ko-KR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	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만들자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!!</a:t>
            </a: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있는 어플리케이션도 아는 사람도 별로 없고 아는 사람도 잘 안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씀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학과 이름도 바꿨으니 새 마음으로 만들자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!!</a:t>
            </a: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넣는 김에 이것저것 넣자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!!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제작배경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1</a:t>
              </a: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4499992" y="1988840"/>
            <a:ext cx="0" cy="4176464"/>
          </a:xfrm>
          <a:prstGeom prst="line">
            <a:avLst/>
          </a:prstGeom>
          <a:ln>
            <a:solidFill>
              <a:srgbClr val="0C27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565666" y="4074263"/>
            <a:ext cx="6012668" cy="0"/>
          </a:xfrm>
          <a:prstGeom prst="line">
            <a:avLst/>
          </a:prstGeom>
          <a:ln>
            <a:solidFill>
              <a:srgbClr val="0C27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38069" y="2333153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학교 공지사항</a:t>
            </a:r>
            <a:endParaRPr lang="ko-KR" altLang="en-US" sz="24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58712" y="2333152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전자 출석부</a:t>
            </a:r>
            <a:endParaRPr lang="ko-KR" altLang="en-US" sz="24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1012" y="4119463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커뮤니티 </a:t>
            </a:r>
            <a:endParaRPr lang="ko-KR" altLang="en-US" sz="24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11303" y="411946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C275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학과 정보</a:t>
            </a:r>
            <a:endParaRPr lang="ko-KR" altLang="en-US" sz="2400" dirty="0">
              <a:solidFill>
                <a:srgbClr val="0C275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5666" y="2924944"/>
            <a:ext cx="2862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접속률이 떨어지는 학교 홈페이지의 학교 공지사항을 모바일에서 바로 확인할 수 있도록 함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90002" y="2924944"/>
            <a:ext cx="271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출석 부르는데 사용되는 시간을 줄여 수업의 질을 높일 수 있도록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47664" y="4665910"/>
            <a:ext cx="2862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학년끼리 소통할 방법이 개인적으로 연락하는 방법에서 커뮤니티를 만들어 모든 사람들이 한번에 전달 받을 수 있도록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2000" y="4653136"/>
            <a:ext cx="2862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로그인도 힘들고 모바일 페이지도 없는 학과 홈페이지에 있는 공지사항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과실 시간표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 전공 소개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학과의 전반적인 정보를 전달할 수 있도록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29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5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처음 하는 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큰 프로젝트 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UI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부터 차근차근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UI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회의를 시작해 큰 틀을 잡으려고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노력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버튼의 위치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들어가야 할 필요한 정보들을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정리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 사진은 실제 회의했던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UI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회의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노트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80" y="2060848"/>
            <a:ext cx="5103440" cy="3827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30142" y="6093296"/>
            <a:ext cx="615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어쩌다 보니 현재와는 많이 달라졌지만 최대한 구현하려고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8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6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5256584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모바일 특성 상 외부 네트워크에서 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접속해야 하는데 학교는 접속 불가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4392488" cy="9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서버를 학교에 두면 외부에서 접속 할 수 없는 현상 발생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서버실에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가서 열어 줄 수 있느냐 라고 물었더니 여러 가지 복잡한 절차 발생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겸사겸사 받을 수 있는 도메인 여부도 물었지만 그것도 복잡한 절차 발생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그래서 찾아낸 것이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AWS(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아마존 웹 서비스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84" y="2289358"/>
            <a:ext cx="5688632" cy="32029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0861" y="5885015"/>
            <a:ext cx="574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클릭만으로 서버를 간단하게 만들 수 있음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미국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일본 등에 가상의 컴퓨터를 임대 받는 느낌으로 사용가능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7824" y="4787860"/>
            <a:ext cx="435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AWS</a:t>
            </a:r>
            <a:r>
              <a:rPr lang="ko-KR" altLang="en-US" dirty="0" smtClean="0">
                <a:solidFill>
                  <a:schemeClr val="bg1"/>
                </a:solidFill>
              </a:rPr>
              <a:t>에 윈도우 서버 </a:t>
            </a:r>
            <a:r>
              <a:rPr lang="en-US" altLang="ko-KR" dirty="0" smtClean="0">
                <a:solidFill>
                  <a:schemeClr val="bg1"/>
                </a:solidFill>
              </a:rPr>
              <a:t>2012</a:t>
            </a:r>
            <a:r>
              <a:rPr lang="ko-KR" altLang="en-US" dirty="0" smtClean="0">
                <a:solidFill>
                  <a:schemeClr val="bg1"/>
                </a:solidFill>
              </a:rPr>
              <a:t>를 설치한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7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7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5256584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AWS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의 장점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en-US" altLang="ko-KR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	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 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단점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직선 연결선 13"/>
          <p:cNvCxnSpPr/>
          <p:nvPr/>
        </p:nvCxnSpPr>
        <p:spPr>
          <a:xfrm>
            <a:off x="4499992" y="2132856"/>
            <a:ext cx="0" cy="3672408"/>
          </a:xfrm>
          <a:prstGeom prst="line">
            <a:avLst/>
          </a:prstGeom>
          <a:ln>
            <a:solidFill>
              <a:srgbClr val="0C27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5736" y="2357591"/>
            <a:ext cx="1296144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장점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1920" y="2196551"/>
            <a:ext cx="1296144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F33A24"/>
                </a:solidFill>
                <a:latin typeface="a옛날목욕탕L" pitchFamily="18" charset="-127"/>
                <a:ea typeface="a옛날목욕탕L" pitchFamily="18" charset="-127"/>
              </a:rPr>
              <a:t>V</a:t>
            </a:r>
            <a:r>
              <a:rPr lang="en-US" altLang="ko-KR" sz="4400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88" y="2357591"/>
            <a:ext cx="1296144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F33A24"/>
                </a:solidFill>
                <a:latin typeface="a옛날목욕탕L" pitchFamily="18" charset="-127"/>
                <a:ea typeface="a옛날목욕탕L" pitchFamily="18" charset="-127"/>
              </a:rPr>
              <a:t>단점</a:t>
            </a:r>
            <a:endParaRPr lang="en-US" altLang="ko-KR" sz="2500" b="1" dirty="0" smtClean="0">
              <a:solidFill>
                <a:srgbClr val="F33A24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682" y="3150280"/>
            <a:ext cx="3239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서버를 쉽게 만들 수 있음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접속할 수 있는 비밀번호 파일을 갖고 있다면 어디서든지 서버에 접속해 관리 할 수 있음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만큼만 비용을 지불함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계정을 생성하고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Free Tier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무료 사용 가능함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사용량에 따라 서버의 용량을 자동으로 관리해줌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17066" y="3140968"/>
            <a:ext cx="3239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서버가 외국에 있는 만큼 속도가 느림</a:t>
            </a:r>
            <a:endParaRPr lang="en-US" altLang="ko-KR" dirty="0" smtClean="0">
              <a:solidFill>
                <a:srgbClr val="F33A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Free Tier</a:t>
            </a:r>
            <a:r>
              <a:rPr lang="ko-KR" altLang="en-US" dirty="0" smtClean="0">
                <a:solidFill>
                  <a:srgbClr val="F33A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최소한의 설정이어서 설정에서 옵션만 살짝 바꾸어도 비용이 청구됨</a:t>
            </a:r>
            <a:endParaRPr lang="en-US" altLang="ko-KR" dirty="0" smtClean="0">
              <a:solidFill>
                <a:srgbClr val="F33A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solidFill>
                <a:srgbClr val="F33A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8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8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446449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UI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에 맞춘 </a:t>
            </a:r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DB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를 만들어야 함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en-US" altLang="ko-KR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AWS RDS</a:t>
            </a:r>
            <a:r>
              <a:rPr lang="ko-KR" altLang="en-US" sz="2500" b="1" dirty="0" smtClean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사용</a:t>
            </a:r>
            <a:endParaRPr lang="en-US" altLang="ko-KR" sz="2500" b="1" dirty="0" smtClean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79512" y="1256588"/>
            <a:ext cx="374441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AWS(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아마존 웹 서비스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Relational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Database Service(</a:t>
            </a:r>
            <a:r>
              <a:rPr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관계형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데이터베이스 서비스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이용하여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MySQL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만듦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제작과정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2</a:t>
              </a:r>
              <a:endParaRPr lang="en-US" altLang="ko-KR" sz="40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84" y="1909152"/>
            <a:ext cx="8221980" cy="4328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1961" y="6309320"/>
            <a:ext cx="684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클릭만으로도 간단한 데이터베이스를 만들 수 있고 관리는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해줌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7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2082</Words>
  <Application>Microsoft Office PowerPoint</Application>
  <PresentationFormat>화면 슬라이드 쇼(4:3)</PresentationFormat>
  <Paragraphs>380</Paragraphs>
  <Slides>35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Arial</vt:lpstr>
      <vt:lpstr>함초롬바탕</vt:lpstr>
      <vt:lpstr>나눔바른고딕</vt:lpstr>
      <vt:lpstr>맑은 고딕</vt:lpstr>
      <vt:lpstr>a옛날목욕탕L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NSM</dc:creator>
  <cp:lastModifiedBy>Registered User</cp:lastModifiedBy>
  <cp:revision>89</cp:revision>
  <dcterms:created xsi:type="dcterms:W3CDTF">2014-04-11T08:18:22Z</dcterms:created>
  <dcterms:modified xsi:type="dcterms:W3CDTF">2014-06-20T17:57:05Z</dcterms:modified>
</cp:coreProperties>
</file>